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002F87"/>
    <a:srgbClr val="0053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7951BB-E2D2-D148-8651-BFA8D46A9E47}" v="2" dt="2025-10-28T14:51:16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16" y="41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thers, Jeffrey" userId="6e40b7f0-f92e-4e9a-ad33-0e5d6a61616b" providerId="ADAL" clId="{0D4C7DFF-6A03-55F5-B049-D1EB275DC57B}"/>
    <pc:docChg chg="modMainMaster">
      <pc:chgData name="Brothers, Jeffrey" userId="6e40b7f0-f92e-4e9a-ad33-0e5d6a61616b" providerId="ADAL" clId="{0D4C7DFF-6A03-55F5-B049-D1EB275DC57B}" dt="2025-10-28T14:51:16.231" v="1"/>
      <pc:docMkLst>
        <pc:docMk/>
      </pc:docMkLst>
      <pc:sldMasterChg chg="setBg">
        <pc:chgData name="Brothers, Jeffrey" userId="6e40b7f0-f92e-4e9a-ad33-0e5d6a61616b" providerId="ADAL" clId="{0D4C7DFF-6A03-55F5-B049-D1EB275DC57B}" dt="2025-10-28T14:51:16.231" v="1"/>
        <pc:sldMasterMkLst>
          <pc:docMk/>
          <pc:sldMasterMk cId="1561012478" sldId="2147483648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1722" y="2764045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1722" y="4234070"/>
            <a:ext cx="9488556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931654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22" y="1608762"/>
            <a:ext cx="9488556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F971A-E205-E546-9B51-52F1EA152FA7}" type="datetimeFigureOut">
              <a:rPr lang="en-US" smtClean="0"/>
              <a:t>10/28/25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488910"/>
            <a:ext cx="9488556" cy="677108"/>
          </a:xfrm>
        </p:spPr>
        <p:txBody>
          <a:bodyPr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51722" y="1166018"/>
            <a:ext cx="49927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962AD66-37C9-1248-843A-B593499E3AD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847522" y="1166018"/>
            <a:ext cx="499275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41786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722" y="2901603"/>
            <a:ext cx="9488556" cy="677108"/>
          </a:xfrm>
        </p:spPr>
        <p:txBody>
          <a:bodyPr anchor="ctr" anchorCtr="0"/>
          <a:lstStyle>
            <a:lvl1pPr>
              <a:defRPr b="1" spc="-1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3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550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3565" y="211398"/>
            <a:ext cx="6824870" cy="307777"/>
          </a:xfrm>
        </p:spPr>
        <p:txBody>
          <a:bodyPr anchor="b"/>
          <a:lstStyle>
            <a:lvl1pPr algn="ctr">
              <a:defRPr sz="2000" b="1" spc="-50">
                <a:solidFill>
                  <a:srgbClr val="FFCD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3565" y="586711"/>
            <a:ext cx="6824870" cy="4504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3565" y="5158408"/>
            <a:ext cx="6824870" cy="525340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83565" y="6356351"/>
            <a:ext cx="284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63637" y="6356351"/>
            <a:ext cx="2844800" cy="365125"/>
          </a:xfrm>
        </p:spPr>
        <p:txBody>
          <a:bodyPr/>
          <a:lstStyle/>
          <a:p>
            <a:fld id="{DE6FC748-4C1D-C64B-9296-6F2B9B15C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51722" y="684554"/>
            <a:ext cx="9488556" cy="738664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1722" y="1423218"/>
            <a:ext cx="9488556" cy="4464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512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0FF971A-E205-E546-9B51-52F1EA152FA7}" type="datetimeFigureOut">
              <a:rPr lang="en-US" smtClean="0"/>
              <a:pPr/>
              <a:t>10/28/25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2384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E6FC748-4C1D-C64B-9296-6F2B9B15CC4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01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800" b="1" kern="1200" spc="-150">
          <a:solidFill>
            <a:srgbClr val="FFCD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CD00"/>
        </a:buClr>
        <a:buSzPct val="100000"/>
        <a:buFont typeface="Wingdings" pitchFamily="2" charset="2"/>
        <a:buChar char="§"/>
        <a:defRPr sz="4000" kern="1200">
          <a:solidFill>
            <a:schemeClr val="bg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bg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bg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bg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Slideshow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42828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F879B2-FE8D-CD04-8667-19EFA0A8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6074AF-C84A-5694-46FD-FA75B69CF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45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DE3587-4E9B-2EEF-C4F4-256EBFE3B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A36306D-91CB-BAD0-4226-DEECA8128D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C6E5-4F5D-1AF3-3351-A57E146EF083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0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77C865-B259-4F69-9247-6F68740B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12901E-9F68-74A4-C29F-11A52424829C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EA96DD8-0D40-1355-CBA1-8C7172D7E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629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FFFFFE"/>
      </a:dk1>
      <a:lt1>
        <a:srgbClr val="252524"/>
      </a:lt1>
      <a:dk2>
        <a:srgbClr val="FFFF6D"/>
      </a:dk2>
      <a:lt2>
        <a:srgbClr val="14296B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">
      <a:majorFont>
        <a:latin typeface="Georg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3</Words>
  <Application>Microsoft Macintosh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Georgia</vt:lpstr>
      <vt:lpstr>Wingdings</vt:lpstr>
      <vt:lpstr>Office Theme</vt:lpstr>
      <vt:lpstr>Slideshow Title</vt:lpstr>
      <vt:lpstr>PowerPoint Presentation</vt:lpstr>
      <vt:lpstr>PowerPoint Presentation</vt:lpstr>
      <vt:lpstr>PowerPoint Presentation</vt:lpstr>
    </vt:vector>
  </TitlesOfParts>
  <Company>Fort Valley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brothers</dc:creator>
  <cp:lastModifiedBy>Brothers, Jeffrey</cp:lastModifiedBy>
  <cp:revision>22</cp:revision>
  <dcterms:created xsi:type="dcterms:W3CDTF">2017-05-04T22:25:49Z</dcterms:created>
  <dcterms:modified xsi:type="dcterms:W3CDTF">2025-10-28T14:51:21Z</dcterms:modified>
</cp:coreProperties>
</file>